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312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471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8418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0340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517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34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4261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8973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62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999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899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361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392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423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84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773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128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E24244-EE0B-4B67-9600-8B803D5763CD}" type="datetimeFigureOut">
              <a:rPr lang="hr-HR" smtClean="0"/>
              <a:t>23.11.2018.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5897AB-AF5F-4575-AAD9-046E6AD9584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3852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Plan i program rada Lige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za period od 24.11.2018. do </a:t>
            </a:r>
            <a:r>
              <a:rPr lang="hr-HR" dirty="0" smtClean="0"/>
              <a:t>2019.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21404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Prevencija kroničnih bolesti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Rad na projektima 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118651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Medicinska rehabilitacija u prevenciji  i liječenju  reumatskih bolesti 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Medicinska rehabilitacija diskus hernija kralježnice</a:t>
            </a:r>
          </a:p>
          <a:p>
            <a:r>
              <a:rPr lang="hr-HR" dirty="0" smtClean="0"/>
              <a:t>Medicinska rehabilitacija artritisa</a:t>
            </a:r>
          </a:p>
          <a:p>
            <a:r>
              <a:rPr lang="hr-HR" dirty="0" smtClean="0"/>
              <a:t>Medicinska rehabilitacija nakon ugradnje totalnih proteza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797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Obilježavanje  značajnih datuma prigodnim akcijama 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Obilježavanje Svjetskog dana artritisa ,12.10.2019.</a:t>
            </a:r>
          </a:p>
          <a:p>
            <a:r>
              <a:rPr lang="hr-HR" dirty="0" smtClean="0"/>
              <a:t>Obilježavanje Svjetskog dana kralježnice, 16.10.2019.</a:t>
            </a:r>
          </a:p>
          <a:p>
            <a:r>
              <a:rPr lang="hr-HR" dirty="0" smtClean="0"/>
              <a:t>Obilježavanje Svjetskog dana  osteoporoze, 21.10.2019.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8805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sz="4800" dirty="0" smtClean="0"/>
              <a:t>Prava reumatskih bolesnika u oblasti zdravstvenog mirovinskog i socijalnog  osiguranja</a:t>
            </a:r>
            <a:endParaRPr lang="hr-HR" sz="4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Radionica povodom Svjetskog dana  bolesnika 13.05.2019.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4134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Vlasta krugo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6275" y="0"/>
            <a:ext cx="6489700" cy="64897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38934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88" b="21088"/>
          <a:stretch>
            <a:fillRect/>
          </a:stretch>
        </p:blipFill>
        <p:spPr>
          <a:xfrm>
            <a:off x="3216536" y="932112"/>
            <a:ext cx="7395420" cy="2845427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4518212"/>
            <a:ext cx="10018711" cy="1275103"/>
          </a:xfrm>
        </p:spPr>
        <p:txBody>
          <a:bodyPr>
            <a:normAutofit fontScale="92500" lnSpcReduction="20000"/>
          </a:bodyPr>
          <a:lstStyle/>
          <a:p>
            <a:r>
              <a:rPr lang="hr-HR" sz="2900" dirty="0"/>
              <a:t>Reumatski bolesnici preko Lige  trebaju  potaknu inicijativu kako bi reumatske bolesti postale  prioritetne u  strategiji  razvoja zdravstva i poboljšanju zdravlja tih bolesnika   u Istarskoj županiji.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5738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34</TotalTime>
  <Words>89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Plan i program rada Lige</vt:lpstr>
      <vt:lpstr>Prevencija kroničnih bolesti</vt:lpstr>
      <vt:lpstr>Medicinska rehabilitacija u prevenciji  i liječenju  reumatskih bolesti </vt:lpstr>
      <vt:lpstr>Obilježavanje  značajnih datuma prigodnim akcijama </vt:lpstr>
      <vt:lpstr>Prava reumatskih bolesnika u oblasti zdravstvenog mirovinskog i socijalnog  osiguranja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i program rada Lige za period od 24.11.2018. do 2020.</dc:title>
  <dc:creator>Vlasta Urban Tripović</dc:creator>
  <cp:lastModifiedBy>Vlasta Urban Tripović</cp:lastModifiedBy>
  <cp:revision>5</cp:revision>
  <dcterms:created xsi:type="dcterms:W3CDTF">2018-11-23T19:19:19Z</dcterms:created>
  <dcterms:modified xsi:type="dcterms:W3CDTF">2018-11-23T20:48:58Z</dcterms:modified>
</cp:coreProperties>
</file>